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 SemiBold" panose="020B0604020202020204" charset="0"/>
      <p:regular r:id="rId10"/>
      <p:bold r:id="rId11"/>
    </p:embeddedFont>
    <p:embeddedFont>
      <p:font typeface="Inter" panose="020B060402020202020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:li:page:d_flagship3_profile_view_base_contact_details;T/QLwicSQLeVAWud/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7" y="1057275"/>
            <a:ext cx="4383970" cy="4005792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86681" y="623865"/>
            <a:ext cx="3871986" cy="42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обстоятельств</a:t>
            </a:r>
            <a:r>
              <a:rPr lang="en-US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2022 году мы переехали из Украины.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До переезда с 2019 года я работал системным администратором в офисе небольшой компании.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профессиональный опыт в основном был связан с настройкой, ремонтом и обслуживанием компьютерной техники, также 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lang="ru-RU" sz="1100" b="1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освоить программирование у меня было давно. Но для меня эта область компьютерного мира казалась очень сложной и недосягаемой.  И вот я прошёл курс обучения, чему очень рад.   Теперь есть определённый багаж знаний, некоторые сложности в понимании некоторых тем ещё остались, но это стимул для дальнейшего роста и развития.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7620000" y="3974066"/>
            <a:ext cx="1525324" cy="1170178"/>
            <a:chOff x="12341323" y="6202392"/>
            <a:chExt cx="5946673" cy="4084609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39150" y="6202392"/>
              <a:ext cx="4748846" cy="4084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17685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697378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048707"/>
            <a:ext cx="5733366" cy="397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скидкой</a:t>
            </a:r>
            <a:r>
              <a:rPr lang="ru-RU" smtClean="0">
                <a:latin typeface="Inter"/>
                <a:ea typeface="Inter"/>
                <a:cs typeface="Inter"/>
                <a:sym typeface="Inter"/>
              </a:rPr>
              <a:t>, внизу футер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с информацией о компании и встроенной 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Google-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картой), а также отдельная страница категорий товаров, страница всех продуктов, раздел товаров со скидкой и собственно корзина выбранных 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41810"/>
            <a:ext cx="1419750" cy="294318"/>
            <a:chOff x="6556450" y="1091349"/>
            <a:chExt cx="2839500" cy="588636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56450" y="1091349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Работа над проектом состояла у меня из таких шагов: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товаров,  фильтрация по цене, по скидкам, добавление и удаление товаров в корзине, реализация форм). Использовались библиотеки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Redux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dirty="0" err="1"/>
              <a:t>react</a:t>
            </a:r>
            <a:r>
              <a:rPr lang="de-DE" dirty="0"/>
              <a:t>-router-dom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проекта. Использовался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Module CSS.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я сразу столкнулся со сложностями по функционалу и по стилизации проекта. Сразу не было понимания чёткой структуры выполнения задания. Но благодаря 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на уроках консультаций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уроки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консультации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результате получился прототип небольшого </a:t>
            </a: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endParaRPr lang="ru-RU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интернет магазина, который сейчас </a:t>
            </a: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endParaRPr lang="ru-RU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продемонстрирую.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Экран (16:9)</PresentationFormat>
  <Paragraphs>44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Inter SemiBold</vt:lpstr>
      <vt:lpstr>Inter</vt:lpstr>
      <vt:lpstr>Arial</vt:lpstr>
      <vt:lpstr>Montserrat SemiBold</vt:lpstr>
      <vt:lpstr>Avenir</vt:lpstr>
      <vt:lpstr>Calibri</vt:lpstr>
      <vt:lpstr>Open Sans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33</cp:revision>
  <dcterms:modified xsi:type="dcterms:W3CDTF">2023-10-09T13:39:37Z</dcterms:modified>
</cp:coreProperties>
</file>